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2" r:id="rId4"/>
    <p:sldId id="273" r:id="rId5"/>
    <p:sldId id="339" r:id="rId6"/>
    <p:sldId id="338" r:id="rId7"/>
    <p:sldId id="340" r:id="rId8"/>
    <p:sldId id="341" r:id="rId9"/>
    <p:sldId id="364" r:id="rId10"/>
    <p:sldId id="366" r:id="rId11"/>
    <p:sldId id="369" r:id="rId12"/>
    <p:sldId id="280" r:id="rId13"/>
    <p:sldId id="261" r:id="rId14"/>
  </p:sldIdLst>
  <p:sldSz cx="6858000" cy="5143500"/>
  <p:notesSz cx="6858000" cy="9144000"/>
  <p:defaultTextStyle>
    <a:lvl1pPr marL="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PT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78" d="100"/>
          <a:sy n="78" d="100"/>
        </p:scale>
        <p:origin x="1542" y="90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46B4E-D12D-43C9-9AA1-B4E4FD2E9C29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5F1BE-8574-4A52-AB29-959DB66F530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56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PT" sz="1200"/>
            </a:lvl1pPr>
            <a:extLst/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PT" sz="1200"/>
            </a:lvl1pPr>
            <a:extLst/>
          </a:lstStyle>
          <a:p>
            <a:fld id="{A8ADFD5B-A66C-449C-B6E8-FB716D07777D}" type="datetimeFigureOut">
              <a:rPr lang="en-US"/>
              <a:pPr/>
              <a:t>11/16/2024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pt-PT"/>
              <a:t>Clique para editar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PT" sz="1200"/>
            </a:lvl1pPr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PT" sz="1200"/>
            </a:lvl1pPr>
            <a:extLst/>
          </a:lstStyle>
          <a:p>
            <a:fld id="{CA5D3BF3-D352-46FC-8343-31F56E6730EA}" type="slidenum">
              <a:rPr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327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PT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313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5393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9105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4240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6879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3686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8252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098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2768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0487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5153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2203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776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6858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10" name="Rectangle 9"/>
          <p:cNvSpPr/>
          <p:nvPr/>
        </p:nvSpPr>
        <p:spPr>
          <a:xfrm>
            <a:off x="-6858" y="4539996"/>
            <a:ext cx="1687068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11" name="Rectangle 10"/>
          <p:cNvSpPr/>
          <p:nvPr/>
        </p:nvSpPr>
        <p:spPr>
          <a:xfrm>
            <a:off x="1769364" y="4533138"/>
            <a:ext cx="5088636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71650" y="4537528"/>
            <a:ext cx="4886325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pt-PT" sz="2100">
                <a:solidFill>
                  <a:srgbClr val="FFFFFF"/>
                </a:solidFill>
              </a:defRPr>
            </a:lvl1pPr>
            <a:lvl2pPr marL="342900" indent="0" algn="ctr" eaLnBrk="1" latinLnBrk="0" hangingPunct="1">
              <a:buNone/>
            </a:lvl2pPr>
            <a:lvl3pPr marL="685800" indent="0" algn="ctr" eaLnBrk="1" latinLnBrk="0" hangingPunct="1">
              <a:buNone/>
            </a:lvl3pPr>
            <a:lvl4pPr marL="1028700" indent="0" algn="ctr" eaLnBrk="1" latinLnBrk="0" hangingPunct="1">
              <a:buNone/>
            </a:lvl4pPr>
            <a:lvl5pPr marL="1371600" indent="0" algn="ctr" eaLnBrk="1" latinLnBrk="0" hangingPunct="1">
              <a:buNone/>
            </a:lvl5pPr>
            <a:lvl6pPr marL="1714500" indent="0" algn="ctr" eaLnBrk="1" latinLnBrk="0" hangingPunct="1">
              <a:buNone/>
            </a:lvl6pPr>
            <a:lvl7pPr marL="2057400" indent="0" algn="ctr" eaLnBrk="1" latinLnBrk="0" hangingPunct="1">
              <a:buNone/>
            </a:lvl7pPr>
            <a:lvl8pPr marL="2400300" indent="0" algn="ctr" eaLnBrk="1" latinLnBrk="0" hangingPunct="1">
              <a:buNone/>
            </a:lvl8pPr>
            <a:lvl9pPr marL="27432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pt-PT"/>
              <a:t>Faça clique para editar o estilo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57150" y="4551524"/>
            <a:ext cx="154305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pt-PT" sz="15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A0E38F71-CEA5-4020-B3E8-A45EEE3A2F75}" type="datetime1">
              <a:rPr kumimoji="0" lang="en-US" smtClean="0">
                <a:solidFill>
                  <a:srgbClr val="FFFFFF"/>
                </a:solidFill>
              </a:rPr>
              <a:t>11/16/2024</a:t>
            </a:fld>
            <a:endParaRPr kumimoji="0" lang="pt-PT" sz="15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564045" y="177404"/>
            <a:ext cx="4400550" cy="273844"/>
          </a:xfrm>
        </p:spPr>
        <p:txBody>
          <a:bodyPr/>
          <a:lstStyle>
            <a:lvl1pPr algn="r" eaLnBrk="1" latinLnBrk="0" hangingPunct="1">
              <a:defRPr kumimoji="0" lang="pt-PT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pt-PT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000750" y="171450"/>
            <a:ext cx="628650" cy="285750"/>
          </a:xfrm>
        </p:spPr>
        <p:txBody>
          <a:bodyPr/>
          <a:lstStyle>
            <a:lvl1pPr eaLnBrk="1" latinLnBrk="0" hangingPunct="1">
              <a:defRPr kumimoji="0" lang="pt-PT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pt-PT">
                <a:solidFill>
                  <a:schemeClr val="tx2"/>
                </a:solidFill>
              </a:rPr>
              <a:pPr/>
              <a:t>‹nº›</a:t>
            </a:fld>
            <a:endParaRPr kumimoji="0" lang="pt-PT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1771650" y="2343150"/>
            <a:ext cx="4857750" cy="2038350"/>
          </a:xfrm>
        </p:spPr>
        <p:txBody>
          <a:bodyPr rtlCol="0" anchor="b"/>
          <a:lstStyle>
            <a:lvl1pPr eaLnBrk="1" latinLnBrk="0" hangingPunct="1">
              <a:defRPr kumimoji="0" lang="pt-PT" cap="all" baseline="0"/>
            </a:lvl1pPr>
            <a:extLst/>
          </a:lstStyle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27B4-535E-4F6B-814B-FA90203BC8CA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PT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pt-PT" sz="1050" b="1">
                <a:solidFill>
                  <a:srgbClr val="FFFFFF"/>
                </a:solidFill>
              </a:rPr>
              <a:pPr algn="ctr"/>
              <a:t>‹nº›</a:t>
            </a:fld>
            <a:endParaRPr kumimoji="0" lang="pt-PT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457200" y="1352550"/>
            <a:ext cx="6115050" cy="32766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057401"/>
            <a:ext cx="5342335" cy="1254919"/>
          </a:xfrm>
        </p:spPr>
        <p:txBody>
          <a:bodyPr anchor="t"/>
          <a:lstStyle>
            <a:lvl1pPr eaLnBrk="1" latinLnBrk="0" hangingPunct="1">
              <a:buNone/>
              <a:defRPr kumimoji="0" lang="pt-PT" sz="21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pt-PT" sz="135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pt-PT" sz="12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pt-PT" sz="105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pt-PT"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6858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97155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9" name="Rectangle 8"/>
          <p:cNvSpPr/>
          <p:nvPr/>
        </p:nvSpPr>
        <p:spPr>
          <a:xfrm>
            <a:off x="1028700" y="1200150"/>
            <a:ext cx="58293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1200150"/>
            <a:ext cx="5715000" cy="742950"/>
          </a:xfrm>
        </p:spPr>
        <p:txBody>
          <a:bodyPr/>
          <a:lstStyle>
            <a:lvl1pPr algn="l" eaLnBrk="1" latinLnBrk="0" hangingPunct="1">
              <a:buNone/>
              <a:defRPr kumimoji="0" lang="pt-PT" sz="33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pt-PT"/>
              <a:t>Clique para editar o estilo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A7C8-22BF-44B4-800E-826EAB402A0D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971550" cy="526257"/>
          </a:xfrm>
        </p:spPr>
        <p:txBody>
          <a:bodyPr>
            <a:noAutofit/>
          </a:bodyPr>
          <a:lstStyle>
            <a:lvl1pPr eaLnBrk="1" latinLnBrk="0" hangingPunct="1">
              <a:defRPr kumimoji="0" lang="pt-PT" sz="18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PT" sz="1800" b="1">
                <a:solidFill>
                  <a:srgbClr val="FFFFFF"/>
                </a:solidFill>
              </a:rPr>
              <a:pPr algn="ctr"/>
              <a:t>‹nº›</a:t>
            </a:fld>
            <a:endParaRPr kumimoji="0" lang="pt-PT" sz="18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352551"/>
            <a:ext cx="2914650" cy="3268624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633676" y="1352550"/>
            <a:ext cx="2914650" cy="3268625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1940F-5972-433A-A52F-6EB5EA613950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pt-PT" sz="1050" b="1">
                <a:solidFill>
                  <a:srgbClr val="FFFFFF"/>
                </a:solidFill>
              </a:rPr>
              <a:pPr algn="ctr"/>
              <a:t>‹nº›</a:t>
            </a:fld>
            <a:endParaRPr kumimoji="0" lang="pt-P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486" y="118110"/>
            <a:ext cx="6115050" cy="1005840"/>
          </a:xfrm>
        </p:spPr>
        <p:txBody>
          <a:bodyPr anchor="b"/>
          <a:lstStyle>
            <a:lvl1pPr eaLnBrk="1" latinLnBrk="0" hangingPunct="1">
              <a:defRPr kumimoji="0" lang="pt-PT"/>
            </a:lvl1pPr>
            <a:extLst/>
          </a:lstStyle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919818"/>
            <a:ext cx="2914650" cy="26289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00450" y="1919818"/>
            <a:ext cx="2914650" cy="26289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65AF77-B0F7-4452-B57F-1280BD311D7D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pt-PT" sz="1050" b="1">
                <a:solidFill>
                  <a:srgbClr val="FFFFFF"/>
                </a:solidFill>
              </a:rPr>
              <a:pPr algn="ctr"/>
              <a:t>‹nº›</a:t>
            </a:fld>
            <a:endParaRPr kumimoji="0" lang="pt-PT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pt-PT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457200" y="1362287"/>
            <a:ext cx="291465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PT" sz="15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3600450" y="1362287"/>
            <a:ext cx="291465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PT" sz="15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3FAB-2380-44FD-82AA-4ACB954A0230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PT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PT">
                <a:solidFill>
                  <a:srgbClr val="FFFFFF"/>
                </a:solidFill>
              </a:rPr>
              <a:pPr/>
              <a:t>‹nº›</a:t>
            </a:fld>
            <a:endParaRPr kumimoji="0" lang="pt-PT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87C3-FE91-470D-A22C-05967481B67B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400050" cy="285750"/>
          </a:xfrm>
        </p:spPr>
        <p:txBody>
          <a:bodyPr/>
          <a:lstStyle>
            <a:lvl1pPr eaLnBrk="1" latinLnBrk="0" hangingPunct="1">
              <a:defRPr kumimoji="0" lang="pt-PT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pt-PT">
                <a:solidFill>
                  <a:schemeClr val="tx2"/>
                </a:solidFill>
              </a:rPr>
              <a:pPr/>
              <a:t>‹nº›</a:t>
            </a:fld>
            <a:endParaRPr kumimoji="0" lang="pt-PT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110"/>
            <a:ext cx="6115050" cy="1005840"/>
          </a:xfrm>
        </p:spPr>
        <p:txBody>
          <a:bodyPr anchor="b"/>
          <a:lstStyle>
            <a:lvl1pPr algn="l" eaLnBrk="1" latinLnBrk="0" hangingPunct="1">
              <a:buNone/>
              <a:defRPr kumimoji="0" lang="pt-PT" sz="3150" b="0"/>
            </a:lvl1pPr>
            <a:extLst/>
          </a:lstStyle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5466-A745-4F70-A356-9B5A7C58DA9B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PT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PT">
                <a:solidFill>
                  <a:srgbClr val="FFFFFF"/>
                </a:solidFill>
              </a:rPr>
              <a:pPr/>
              <a:t>‹nº›</a:t>
            </a:fld>
            <a:endParaRPr kumimoji="0" lang="pt-PT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50"/>
            <a:ext cx="120015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750"/>
              </a:spcAft>
              <a:buNone/>
              <a:defRPr kumimoji="0" lang="pt-PT" sz="1350"/>
            </a:lvl1pPr>
            <a:lvl2pPr eaLnBrk="1" latinLnBrk="0" hangingPunct="1">
              <a:buNone/>
              <a:defRPr kumimoji="0" lang="pt-PT" sz="900"/>
            </a:lvl2pPr>
            <a:lvl3pPr eaLnBrk="1" latinLnBrk="0" hangingPunct="1">
              <a:buNone/>
              <a:defRPr kumimoji="0" lang="pt-PT" sz="750"/>
            </a:lvl3pPr>
            <a:lvl4pPr eaLnBrk="1" latinLnBrk="0" hangingPunct="1">
              <a:buNone/>
              <a:defRPr kumimoji="0" lang="pt-PT" sz="675"/>
            </a:lvl4pPr>
            <a:lvl5pPr eaLnBrk="1" latinLnBrk="0" hangingPunct="1">
              <a:buNone/>
              <a:defRPr kumimoji="0" lang="pt-PT" sz="675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71650" y="1428750"/>
            <a:ext cx="4800600" cy="32004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68251" y="0"/>
            <a:ext cx="5689749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pt-PT" sz="2400"/>
            </a:lvl1pPr>
            <a:extLst/>
          </a:lstStyle>
          <a:p>
            <a:r>
              <a:rPr kumimoji="0" lang="pt-PT"/>
              <a:t>Clique no ícone para adicionar uma imagem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0150" y="4114800"/>
            <a:ext cx="54864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pt-PT" sz="1275"/>
            </a:lvl1pPr>
            <a:lvl2pPr eaLnBrk="1" latinLnBrk="0" hangingPunct="1">
              <a:buFontTx/>
              <a:buNone/>
              <a:defRPr kumimoji="0" lang="pt-PT" sz="900"/>
            </a:lvl2pPr>
            <a:lvl3pPr eaLnBrk="1" latinLnBrk="0" hangingPunct="1">
              <a:buFontTx/>
              <a:buNone/>
              <a:defRPr kumimoji="0" lang="pt-PT" sz="750"/>
            </a:lvl3pPr>
            <a:lvl4pPr eaLnBrk="1" latinLnBrk="0" hangingPunct="1">
              <a:buFontTx/>
              <a:buNone/>
              <a:defRPr kumimoji="0" lang="pt-PT" sz="675"/>
            </a:lvl4pPr>
            <a:lvl5pPr eaLnBrk="1" latinLnBrk="0" hangingPunct="1">
              <a:buFontTx/>
              <a:buNone/>
              <a:defRPr kumimoji="0" lang="pt-PT" sz="675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</p:txBody>
      </p:sp>
      <p:sp>
        <p:nvSpPr>
          <p:cNvPr id="8" name="Rectangle 7"/>
          <p:cNvSpPr/>
          <p:nvPr/>
        </p:nvSpPr>
        <p:spPr>
          <a:xfrm>
            <a:off x="-6858" y="3429000"/>
            <a:ext cx="6858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9" name="Rectangle 8"/>
          <p:cNvSpPr/>
          <p:nvPr/>
        </p:nvSpPr>
        <p:spPr>
          <a:xfrm>
            <a:off x="-6858" y="3497580"/>
            <a:ext cx="109728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10" name="Rectangle 9"/>
          <p:cNvSpPr/>
          <p:nvPr/>
        </p:nvSpPr>
        <p:spPr>
          <a:xfrm>
            <a:off x="1159002" y="3490722"/>
            <a:ext cx="569214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3543300"/>
            <a:ext cx="5486400" cy="457200"/>
          </a:xfrm>
        </p:spPr>
        <p:txBody>
          <a:bodyPr anchor="ctr"/>
          <a:lstStyle>
            <a:lvl1pPr algn="l" eaLnBrk="1" latinLnBrk="0" hangingPunct="1">
              <a:buNone/>
              <a:defRPr kumimoji="0" lang="pt-PT" sz="21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pt-PT"/>
              <a:t>Clique para editar o estilo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085850" y="0"/>
            <a:ext cx="75438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4686300" y="4686300"/>
            <a:ext cx="2000250" cy="273844"/>
          </a:xfrm>
        </p:spPr>
        <p:txBody>
          <a:bodyPr rtlCol="0"/>
          <a:lstStyle/>
          <a:p>
            <a:fld id="{7B4C31B9-7AD1-4E3D-B39A-D59C4D821408}" type="datetime1">
              <a:rPr lang="en-US" smtClean="0"/>
              <a:t>11/16/2024</a:t>
            </a:fld>
            <a:endParaRPr kumimoji="0" lang="pt-PT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085850" cy="497684"/>
          </a:xfrm>
        </p:spPr>
        <p:txBody>
          <a:bodyPr rtlCol="0"/>
          <a:lstStyle>
            <a:lvl1pPr eaLnBrk="1" latinLnBrk="0" hangingPunct="1">
              <a:defRPr kumimoji="0" lang="pt-PT" sz="2100"/>
            </a:lvl1pPr>
            <a:extLst/>
          </a:lstStyle>
          <a:p>
            <a:pPr algn="ctr"/>
            <a:fld id="{8F82E0A0-C266-4798-8C8F-B9F91E9DA37E}" type="slidenum">
              <a:rPr kumimoji="0" lang="pt-PT" sz="2100" b="1">
                <a:solidFill>
                  <a:srgbClr val="FFFFFF"/>
                </a:solidFill>
              </a:rPr>
              <a:pPr algn="ctr"/>
              <a:t>‹nº›</a:t>
            </a:fld>
            <a:endParaRPr kumimoji="0" lang="pt-PT" sz="21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200150" y="4686155"/>
            <a:ext cx="3429000" cy="273844"/>
          </a:xfrm>
        </p:spPr>
        <p:txBody>
          <a:bodyPr rtlCol="0"/>
          <a:lstStyle/>
          <a:p>
            <a:endParaRPr kumimoji="0"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9486" y="1352550"/>
            <a:ext cx="6115050" cy="32423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0" y="4686300"/>
            <a:ext cx="200025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pt-PT" sz="1050">
                <a:solidFill>
                  <a:schemeClr val="tx2"/>
                </a:solidFill>
              </a:defRPr>
            </a:lvl1pPr>
            <a:extLst/>
          </a:lstStyle>
          <a:p>
            <a:fld id="{170E6F19-A69B-4521-B8F2-7A8C0ED32970}" type="datetime1">
              <a:rPr lang="en-US" smtClean="0"/>
              <a:t>11/16/2024</a:t>
            </a:fld>
            <a:endParaRPr kumimoji="0" lang="pt-PT" sz="105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1" y="4686155"/>
            <a:ext cx="4065812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pt-PT" sz="105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pt-PT" sz="105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6858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40005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9" name="Rectangle 8"/>
          <p:cNvSpPr/>
          <p:nvPr/>
        </p:nvSpPr>
        <p:spPr>
          <a:xfrm>
            <a:off x="442912" y="1129460"/>
            <a:ext cx="6415088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pt-PT" sz="135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8"/>
            <a:ext cx="40005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pt-PT" sz="105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PT" sz="1050" b="1">
                <a:solidFill>
                  <a:srgbClr val="FFFFFF"/>
                </a:solidFill>
              </a:rPr>
              <a:pPr algn="ctr"/>
              <a:t>‹nº›</a:t>
            </a:fld>
            <a:endParaRPr kumimoji="0" lang="pt-PT" sz="105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8110"/>
            <a:ext cx="6115050" cy="100584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eaLnBrk="1" latinLnBrk="0" hangingPunct="1"/>
            <a:r>
              <a:rPr kumimoji="0" lang="pt-PT"/>
              <a:t>Clique para editar o estilo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pt-PT" sz="315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240030" indent="-240030" algn="l" rtl="0" eaLnBrk="1" latinLnBrk="0" hangingPunct="1">
        <a:spcBef>
          <a:spcPts val="525"/>
        </a:spcBef>
        <a:buClr>
          <a:schemeClr val="accent2"/>
        </a:buClr>
        <a:buSzPct val="60000"/>
        <a:buFont typeface="Wingdings"/>
        <a:buChar char=""/>
        <a:defRPr kumimoji="0" lang="pt-PT"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205740" algn="l" rtl="0" eaLnBrk="1" latinLnBrk="0" hangingPunct="1">
        <a:spcBef>
          <a:spcPts val="413"/>
        </a:spcBef>
        <a:buClr>
          <a:schemeClr val="accent1"/>
        </a:buClr>
        <a:buSzPct val="70000"/>
        <a:buFont typeface="Wingdings 2"/>
        <a:buChar char=""/>
        <a:defRPr kumimoji="0" lang="pt-PT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rtl="0" eaLnBrk="1" latinLnBrk="0" hangingPunct="1">
        <a:spcBef>
          <a:spcPts val="375"/>
        </a:spcBef>
        <a:buClr>
          <a:schemeClr val="accent2"/>
        </a:buClr>
        <a:buSzPct val="75000"/>
        <a:buFont typeface="Wingdings"/>
        <a:buChar char=""/>
        <a:defRPr kumimoji="0" lang="pt-PT" sz="1725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-171450" algn="l" rtl="0" eaLnBrk="1" latinLnBrk="0" hangingPunct="1">
        <a:spcBef>
          <a:spcPts val="300"/>
        </a:spcBef>
        <a:buClr>
          <a:schemeClr val="accent3"/>
        </a:buClr>
        <a:buSzPct val="75000"/>
        <a:buFont typeface="Wingdings"/>
        <a:buChar char=""/>
        <a:defRPr kumimoji="0" lang="pt-PT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71450" algn="l" rtl="0" eaLnBrk="1" latinLnBrk="0" hangingPunct="1">
        <a:spcBef>
          <a:spcPts val="300"/>
        </a:spcBef>
        <a:buClr>
          <a:schemeClr val="accent4"/>
        </a:buClr>
        <a:buSzPct val="65000"/>
        <a:buFont typeface="Wingdings"/>
        <a:buChar char=""/>
        <a:defRPr kumimoji="0" lang="pt-PT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577340" indent="-17145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pt-PT" sz="13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7145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pt-PT"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88820" indent="-17145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pt-PT"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7145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pt-PT" sz="135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lang="pt-PT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/>
          </p:cNvSpPr>
          <p:nvPr/>
        </p:nvSpPr>
        <p:spPr>
          <a:xfrm>
            <a:off x="246685" y="2405893"/>
            <a:ext cx="6324600" cy="803411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PT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Seu Tema de Pesquisa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 txBox="1">
            <a:spLocks/>
          </p:cNvSpPr>
          <p:nvPr/>
        </p:nvSpPr>
        <p:spPr>
          <a:xfrm>
            <a:off x="533400" y="1692509"/>
            <a:ext cx="5791200" cy="385763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PT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Curso de Licenciatura em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 txBox="1">
            <a:spLocks/>
          </p:cNvSpPr>
          <p:nvPr/>
        </p:nvSpPr>
        <p:spPr>
          <a:xfrm>
            <a:off x="-20015" y="979126"/>
            <a:ext cx="6858000" cy="385763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0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Universidade</a:t>
            </a:r>
            <a:endParaRPr lang="en-US" sz="20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ângulo 7"/>
          <p:cNvSpPr/>
          <p:nvPr/>
        </p:nvSpPr>
        <p:spPr>
          <a:xfrm>
            <a:off x="2133600" y="3600450"/>
            <a:ext cx="4524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000" b="1" dirty="0"/>
              <a:t>Supervisor:</a:t>
            </a:r>
            <a:endParaRPr lang="pt-BR" sz="2000" dirty="0">
              <a:cs typeface="Times New Roman" pitchFamily="18" charset="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5DE87F2F-5C5E-4CE2-827F-56286FB7D714}"/>
              </a:ext>
            </a:extLst>
          </p:cNvPr>
          <p:cNvSpPr txBox="1">
            <a:spLocks/>
          </p:cNvSpPr>
          <p:nvPr/>
        </p:nvSpPr>
        <p:spPr>
          <a:xfrm>
            <a:off x="-20015" y="298185"/>
            <a:ext cx="6858000" cy="385763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4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Seu Nome</a:t>
            </a:r>
            <a:endParaRPr lang="en-US" sz="2400" b="1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408937F-F871-43FF-BC90-A656359A86F2}"/>
              </a:ext>
            </a:extLst>
          </p:cNvPr>
          <p:cNvSpPr txBox="1">
            <a:spLocks/>
          </p:cNvSpPr>
          <p:nvPr/>
        </p:nvSpPr>
        <p:spPr>
          <a:xfrm>
            <a:off x="246685" y="4340089"/>
            <a:ext cx="6324600" cy="803411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PT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Local, Ano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380558"/>
            <a:ext cx="6115050" cy="600074"/>
          </a:xfrm>
        </p:spPr>
        <p:txBody>
          <a:bodyPr>
            <a:noAutofit/>
          </a:bodyPr>
          <a:lstStyle/>
          <a:p>
            <a:pPr lvl="0"/>
            <a:r>
              <a:rPr lang="pt-PT" sz="2000" b="1" dirty="0"/>
              <a:t>5. CONCLUSÃO E </a:t>
            </a:r>
            <a:r>
              <a:rPr lang="en-US" sz="2000" b="1" dirty="0"/>
              <a:t>RECOMENDAÇÕES</a:t>
            </a:r>
            <a:r>
              <a:rPr lang="pt-PT" sz="2000" b="1" dirty="0"/>
              <a:t>  </a:t>
            </a:r>
            <a:endParaRPr lang="en-US" sz="2000" b="1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42875" y="1231825"/>
            <a:ext cx="6572250" cy="24002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tabLst>
                <a:tab pos="1058545" algn="l"/>
              </a:tabLst>
            </a:pPr>
            <a:endParaRPr lang="en-US" sz="1800" dirty="0"/>
          </a:p>
        </p:txBody>
      </p:sp>
      <p:sp>
        <p:nvSpPr>
          <p:cNvPr id="4" name="Rectangle 1"/>
          <p:cNvSpPr txBox="1">
            <a:spLocks/>
          </p:cNvSpPr>
          <p:nvPr/>
        </p:nvSpPr>
        <p:spPr>
          <a:xfrm>
            <a:off x="389033" y="914400"/>
            <a:ext cx="6115050" cy="3943349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pt-PT"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endParaRPr lang="pt-BR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10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1584997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42875" y="1371600"/>
            <a:ext cx="6572250" cy="2400299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800" b="1" dirty="0"/>
              <a:t>Recomendações</a:t>
            </a:r>
            <a:endParaRPr lang="en-US" sz="1800" dirty="0"/>
          </a:p>
        </p:txBody>
      </p:sp>
      <p:sp>
        <p:nvSpPr>
          <p:cNvPr id="4" name="Rectangle 1"/>
          <p:cNvSpPr txBox="1">
            <a:spLocks/>
          </p:cNvSpPr>
          <p:nvPr/>
        </p:nvSpPr>
        <p:spPr>
          <a:xfrm>
            <a:off x="389033" y="914400"/>
            <a:ext cx="6115050" cy="3943349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pt-PT"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endParaRPr lang="pt-BR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11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3374958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348191"/>
            <a:ext cx="6115050" cy="600074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2000" b="1" dirty="0"/>
              <a:t>6. REFERÊNCIAS BIBLIOGRÁFICAS </a:t>
            </a:r>
            <a:endParaRPr lang="en-US" sz="2000" b="1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71450" y="1343759"/>
            <a:ext cx="6572250" cy="240029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12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3673413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914400" y="3562350"/>
            <a:ext cx="5486400" cy="414338"/>
          </a:xfrm>
        </p:spPr>
        <p:txBody>
          <a:bodyPr>
            <a:noAutofit/>
          </a:bodyPr>
          <a:lstStyle/>
          <a:p>
            <a:pPr lvl="0" algn="ctr"/>
            <a:r>
              <a:rPr lang="en-US" sz="4400" b="1" cap="all" dirty="0"/>
              <a:t>MUITO OBRIGADO</a:t>
            </a:r>
            <a:endParaRPr lang="en-US" sz="44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533400" y="1371600"/>
            <a:ext cx="6210300" cy="24002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b="1" dirty="0"/>
              <a:t>1. INTRODUÇÃO	</a:t>
            </a:r>
          </a:p>
          <a:p>
            <a:pPr marL="168275" indent="0" algn="just">
              <a:buNone/>
            </a:pPr>
            <a:r>
              <a:rPr lang="pt-BR" sz="1800" dirty="0"/>
              <a:t>1.1. OBJECTIVOS</a:t>
            </a:r>
          </a:p>
          <a:p>
            <a:pPr marL="168275" indent="0" algn="just">
              <a:buNone/>
            </a:pPr>
            <a:r>
              <a:rPr lang="pt-PT" sz="1800" dirty="0">
                <a:latin typeface="Tw Cen MT (Títulos)"/>
              </a:rPr>
              <a:t>1.2. PROBLEMATIZAÇÃO</a:t>
            </a:r>
          </a:p>
          <a:p>
            <a:pPr marL="168275" indent="0" algn="just">
              <a:buNone/>
            </a:pPr>
            <a:r>
              <a:rPr lang="pt-PT" sz="1800" dirty="0">
                <a:latin typeface="Tw Cen MT (Títulos)"/>
              </a:rPr>
              <a:t>1.3. JUSTIFICATIVA …</a:t>
            </a:r>
          </a:p>
          <a:p>
            <a:pPr marL="0" indent="0" algn="just">
              <a:buNone/>
            </a:pPr>
            <a:r>
              <a:rPr lang="pt-PT" sz="1800" b="1" dirty="0">
                <a:latin typeface="+mj-lt"/>
              </a:rPr>
              <a:t>2. FUNDAMENTAÇÃO TEORICA </a:t>
            </a:r>
          </a:p>
          <a:p>
            <a:pPr marL="0" indent="0" algn="just">
              <a:buNone/>
            </a:pPr>
            <a:r>
              <a:rPr lang="pt-PT" sz="1800" b="1" dirty="0">
                <a:latin typeface="+mj-lt"/>
              </a:rPr>
              <a:t>3. METODOLOGIA</a:t>
            </a:r>
          </a:p>
          <a:p>
            <a:pPr marL="0" indent="0" algn="just">
              <a:buNone/>
            </a:pPr>
            <a:r>
              <a:rPr lang="pt-PT" sz="1800" b="1" dirty="0"/>
              <a:t>4. APRESENTAÇÃO E DISCUSSÃO DOS RESULTADOS </a:t>
            </a:r>
            <a:endParaRPr lang="pt-BR" sz="1800" b="1" dirty="0"/>
          </a:p>
          <a:p>
            <a:pPr marL="0" indent="0" algn="just">
              <a:buNone/>
            </a:pPr>
            <a:r>
              <a:rPr lang="pt-BR" sz="1800" b="1" dirty="0"/>
              <a:t>5. CONCLUSÃO E RECOMENDAÇÕES</a:t>
            </a:r>
          </a:p>
          <a:p>
            <a:pPr marL="0" indent="0" algn="just">
              <a:buNone/>
            </a:pPr>
            <a:r>
              <a:rPr lang="pt-PT" sz="1800" b="1" dirty="0"/>
              <a:t>6. REFERÊNCIAS BIBLIOGRÁFICAS</a:t>
            </a:r>
            <a:endParaRPr lang="pt-BR" sz="1800" b="1" dirty="0"/>
          </a:p>
        </p:txBody>
      </p:sp>
      <p:sp>
        <p:nvSpPr>
          <p:cNvPr id="4" name="Rectangle 1"/>
          <p:cNvSpPr>
            <a:spLocks noGrp="1"/>
          </p:cNvSpPr>
          <p:nvPr>
            <p:ph type="title"/>
          </p:nvPr>
        </p:nvSpPr>
        <p:spPr>
          <a:xfrm>
            <a:off x="362432" y="581997"/>
            <a:ext cx="1782667" cy="600074"/>
          </a:xfrm>
        </p:spPr>
        <p:txBody>
          <a:bodyPr>
            <a:noAutofit/>
          </a:bodyPr>
          <a:lstStyle/>
          <a:p>
            <a:r>
              <a:rPr lang="en-US" sz="3600" b="1" dirty="0" err="1"/>
              <a:t>Sumário</a:t>
            </a:r>
            <a:endParaRPr lang="en-US" sz="27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2</a:t>
            </a:fld>
            <a:endParaRPr kumimoji="0"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71475" y="459974"/>
            <a:ext cx="6115050" cy="600074"/>
          </a:xfrm>
        </p:spPr>
        <p:txBody>
          <a:bodyPr>
            <a:normAutofit/>
          </a:bodyPr>
          <a:lstStyle/>
          <a:p>
            <a:r>
              <a:rPr lang="pt-PT" sz="3300" b="1" dirty="0"/>
              <a:t>1. </a:t>
            </a:r>
            <a:r>
              <a:rPr lang="pt-PT" sz="2400" b="1" dirty="0"/>
              <a:t>INTRODUÇÃO</a:t>
            </a:r>
            <a:endParaRPr lang="en-US" sz="2400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200025" y="1270453"/>
            <a:ext cx="6286500" cy="24002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fld id="{8F82E0A0-C266-4798-8C8F-B9F91E9DA37E}" type="slidenum">
              <a:rPr lang="pt-PT" sz="800"/>
              <a:pPr algn="ctr"/>
              <a:t>3</a:t>
            </a:fld>
            <a:endParaRPr kumimoji="0" lang="pt-PT" sz="800"/>
          </a:p>
        </p:txBody>
      </p:sp>
    </p:spTree>
    <p:extLst>
      <p:ext uri="{BB962C8B-B14F-4D97-AF65-F5344CB8AC3E}">
        <p14:creationId xmlns:p14="http://schemas.microsoft.com/office/powerpoint/2010/main" val="251617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544620"/>
            <a:ext cx="6115050" cy="600074"/>
          </a:xfrm>
        </p:spPr>
        <p:txBody>
          <a:bodyPr>
            <a:normAutofit/>
          </a:bodyPr>
          <a:lstStyle/>
          <a:p>
            <a:pPr lvl="1"/>
            <a:r>
              <a:rPr lang="pt-PT" sz="3300" b="1" dirty="0">
                <a:latin typeface="Tw Cen MT (Títulos)"/>
              </a:rPr>
              <a:t>1.1. </a:t>
            </a:r>
            <a:r>
              <a:rPr lang="pt-PT" sz="2400" b="1" dirty="0">
                <a:latin typeface="Tw Cen MT (Títulos)"/>
              </a:rPr>
              <a:t>OBJECTIVOS </a:t>
            </a:r>
            <a:endParaRPr lang="en-US" sz="3300" dirty="0">
              <a:latin typeface="Tw Cen MT (Títulos)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85725" y="1436337"/>
            <a:ext cx="6686550" cy="2400299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800"/>
              </a:spcAft>
              <a:buNone/>
            </a:pPr>
            <a:r>
              <a:rPr lang="pt-PT" sz="1800" b="1" dirty="0"/>
              <a:t>Geral: 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800" dirty="0" err="1"/>
              <a:t>Aqui</a:t>
            </a:r>
            <a:r>
              <a:rPr lang="en-US" sz="1800" dirty="0"/>
              <a:t>…</a:t>
            </a:r>
          </a:p>
          <a:p>
            <a:pPr marL="0" lvl="2" indent="0" algn="just">
              <a:buNone/>
              <a:tabLst>
                <a:tab pos="132160" algn="l"/>
              </a:tabLst>
            </a:pPr>
            <a:r>
              <a:rPr lang="pt-PT" sz="1800" b="1" dirty="0"/>
              <a:t>Específicos </a:t>
            </a:r>
          </a:p>
          <a:p>
            <a:pPr marL="285750" lvl="2" indent="-285750" algn="just">
              <a:buFont typeface="Wingdings" panose="05000000000000000000" pitchFamily="2" charset="2"/>
              <a:buChar char="v"/>
              <a:tabLst>
                <a:tab pos="132160" algn="l"/>
              </a:tabLst>
            </a:pPr>
            <a:r>
              <a:rPr lang="en-US" sz="1800" dirty="0" err="1"/>
              <a:t>Aqui</a:t>
            </a:r>
            <a:endParaRPr lang="en-US" sz="1800" dirty="0"/>
          </a:p>
          <a:p>
            <a:pPr marL="285750" lvl="2" indent="-285750" algn="just">
              <a:buFont typeface="Wingdings" panose="05000000000000000000" pitchFamily="2" charset="2"/>
              <a:buChar char="v"/>
              <a:tabLst>
                <a:tab pos="132160" algn="l"/>
              </a:tabLst>
            </a:pPr>
            <a:r>
              <a:rPr lang="en-US" sz="1800" dirty="0" err="1"/>
              <a:t>Aqui</a:t>
            </a:r>
            <a:endParaRPr lang="en-US" sz="1800" dirty="0"/>
          </a:p>
          <a:p>
            <a:pPr marL="285750" lvl="2" indent="-285750" algn="just">
              <a:buFont typeface="Wingdings" panose="05000000000000000000" pitchFamily="2" charset="2"/>
              <a:buChar char="v"/>
              <a:tabLst>
                <a:tab pos="132160" algn="l"/>
              </a:tabLst>
            </a:pPr>
            <a:r>
              <a:rPr lang="en-US" sz="1800" dirty="0" err="1"/>
              <a:t>Aqui</a:t>
            </a:r>
            <a:r>
              <a:rPr lang="en-US" sz="1800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4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1759390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486057"/>
            <a:ext cx="6115050" cy="600074"/>
          </a:xfrm>
        </p:spPr>
        <p:txBody>
          <a:bodyPr>
            <a:normAutofit/>
          </a:bodyPr>
          <a:lstStyle/>
          <a:p>
            <a:pPr lvl="1"/>
            <a:r>
              <a:rPr lang="pt-PT" sz="2400" b="1" dirty="0">
                <a:latin typeface="Tw Cen MT (Títulos)"/>
              </a:rPr>
              <a:t>1.2. PROBLEMATIZAÇÃO</a:t>
            </a:r>
            <a:endParaRPr lang="en-US" sz="2400" b="1" dirty="0">
              <a:latin typeface="Tw Cen MT (Títulos)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257175" y="1574158"/>
            <a:ext cx="6400800" cy="24002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5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419195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486057"/>
            <a:ext cx="6115050" cy="600074"/>
          </a:xfrm>
        </p:spPr>
        <p:txBody>
          <a:bodyPr>
            <a:normAutofit/>
          </a:bodyPr>
          <a:lstStyle/>
          <a:p>
            <a:pPr lvl="1"/>
            <a:r>
              <a:rPr lang="pt-PT" sz="2400" b="1" dirty="0">
                <a:latin typeface="+mj-lt"/>
              </a:rPr>
              <a:t>1.3. JUSTIFICATIVA</a:t>
            </a:r>
            <a:endParaRPr lang="en-US" sz="2400" dirty="0">
              <a:latin typeface="+mj-lt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42900" y="1543051"/>
            <a:ext cx="6400800" cy="24002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6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2277968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486057"/>
            <a:ext cx="6115050" cy="600074"/>
          </a:xfrm>
        </p:spPr>
        <p:txBody>
          <a:bodyPr>
            <a:normAutofit/>
          </a:bodyPr>
          <a:lstStyle/>
          <a:p>
            <a:pPr lvl="1"/>
            <a:r>
              <a:rPr lang="pt-PT" sz="2400" b="1" dirty="0">
                <a:latin typeface="+mj-lt"/>
              </a:rPr>
              <a:t>2. FUNDAMENTAÇÃO TEORICA </a:t>
            </a:r>
            <a:endParaRPr lang="en-US" sz="2400" b="1" dirty="0">
              <a:latin typeface="+mj-lt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257175" y="1215186"/>
            <a:ext cx="6400800" cy="240029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7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1227276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0050" y="486057"/>
            <a:ext cx="6115050" cy="600074"/>
          </a:xfrm>
        </p:spPr>
        <p:txBody>
          <a:bodyPr>
            <a:normAutofit/>
          </a:bodyPr>
          <a:lstStyle/>
          <a:p>
            <a:pPr lvl="1"/>
            <a:r>
              <a:rPr lang="pt-PT" sz="2400" b="1" dirty="0">
                <a:latin typeface="+mj-lt"/>
              </a:rPr>
              <a:t>3. METODOLOGIA</a:t>
            </a:r>
            <a:endParaRPr lang="en-US" sz="2400" dirty="0">
              <a:latin typeface="+mj-lt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42900" y="1543051"/>
            <a:ext cx="6400800" cy="2400299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8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7133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08071" y="481263"/>
            <a:ext cx="6115050" cy="600074"/>
          </a:xfrm>
        </p:spPr>
        <p:txBody>
          <a:bodyPr>
            <a:noAutofit/>
          </a:bodyPr>
          <a:lstStyle/>
          <a:p>
            <a:pPr lvl="0"/>
            <a:r>
              <a:rPr lang="pt-PT" sz="2000" b="1" dirty="0"/>
              <a:t>4. APRESENTAÇÃO E DISCUSSÃO DOS RESULTADOS</a:t>
            </a:r>
            <a:endParaRPr lang="en-US" sz="2000" b="1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42875" y="1248273"/>
            <a:ext cx="6572250" cy="2400299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1800" dirty="0"/>
          </a:p>
        </p:txBody>
      </p:sp>
      <p:sp>
        <p:nvSpPr>
          <p:cNvPr id="4" name="Rectangle 1"/>
          <p:cNvSpPr txBox="1">
            <a:spLocks/>
          </p:cNvSpPr>
          <p:nvPr/>
        </p:nvSpPr>
        <p:spPr>
          <a:xfrm>
            <a:off x="389033" y="914400"/>
            <a:ext cx="6115050" cy="3943349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pt-PT"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endParaRPr lang="pt-BR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fld id="{8F82E0A0-C266-4798-8C8F-B9F91E9DA37E}" type="slidenum">
              <a:rPr lang="pt-PT"/>
              <a:pPr algn="ctr"/>
              <a:t>9</a:t>
            </a:fld>
            <a:endParaRPr kumimoji="0" lang="pt-PT"/>
          </a:p>
        </p:txBody>
      </p:sp>
    </p:spTree>
    <p:extLst>
      <p:ext uri="{BB962C8B-B14F-4D97-AF65-F5344CB8AC3E}">
        <p14:creationId xmlns:p14="http://schemas.microsoft.com/office/powerpoint/2010/main" val="350306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125</Words>
  <Application>Microsoft Office PowerPoint</Application>
  <PresentationFormat>Personalizar</PresentationFormat>
  <Paragraphs>57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Calibri</vt:lpstr>
      <vt:lpstr>Tw Cen MT</vt:lpstr>
      <vt:lpstr>Tw Cen MT (Títulos)</vt:lpstr>
      <vt:lpstr>Wingdings</vt:lpstr>
      <vt:lpstr>Wingdings 2</vt:lpstr>
      <vt:lpstr>WidescreenPresentation</vt:lpstr>
      <vt:lpstr>Apresentação do PowerPoint</vt:lpstr>
      <vt:lpstr>Sumário</vt:lpstr>
      <vt:lpstr>1. INTRODUÇÃO</vt:lpstr>
      <vt:lpstr>1.1. OBJECTIVOS </vt:lpstr>
      <vt:lpstr>1.2. PROBLEMATIZAÇÃO</vt:lpstr>
      <vt:lpstr>1.3. JUSTIFICATIVA</vt:lpstr>
      <vt:lpstr>2. FUNDAMENTAÇÃO TEORICA </vt:lpstr>
      <vt:lpstr>3. METODOLOGIA</vt:lpstr>
      <vt:lpstr>4. APRESENTAÇÃO E DISCUSSÃO DOS RESULTADOS</vt:lpstr>
      <vt:lpstr>5. CONCLUSÃO E RECOMENDAÇÕES  </vt:lpstr>
      <vt:lpstr>Apresentação do PowerPoint</vt:lpstr>
      <vt:lpstr>6. REFERÊNCIAS BIBLIOGRÁFICAS </vt:lpstr>
      <vt:lpstr>MUITO 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2016-08-24T13:27:54Z</dcterms:created>
  <dcterms:modified xsi:type="dcterms:W3CDTF">2024-11-16T17:51:01Z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2070</vt:i4>
  </property>
  <property fmtid="{D5CDD505-2E9C-101B-9397-08002B2CF9AE}" pid="3" name="_Version">
    <vt:lpwstr>12.0.4518</vt:lpwstr>
  </property>
</Properties>
</file>